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7" r:id="rId20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2" Type="http://schemas.openxmlformats.org/officeDocument/2006/relationships/slide" Target="slides/slide13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9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Google Shape;4850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51" name="Google Shape;4851;p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52" name="Google Shape;4852;p1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2.xml"/></Relationships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p688"/>
          <p:cNvSpPr/>
          <p:nvPr/>
        </p:nvSpPr>
        <p:spPr>
          <a:xfrm>
            <a:off x="0" y="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Production Possibilities Curve?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5" name="Google Shape;4855;p688"/>
          <p:cNvSpPr/>
          <p:nvPr/>
        </p:nvSpPr>
        <p:spPr>
          <a:xfrm>
            <a:off x="393700" y="628650"/>
            <a:ext cx="87504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zh-CN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 graph (PPG)</a:t>
            </a: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model that shows alternative ways that an economy/entity can use its scarce resources to produce goods and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graphically demonstrates scarcity, opportunity cost, efficiency and inefficiency.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combination of goods being produced.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6" name="Google Shape;4856;p688"/>
          <p:cNvSpPr/>
          <p:nvPr/>
        </p:nvSpPr>
        <p:spPr>
          <a:xfrm>
            <a:off x="342900" y="3343144"/>
            <a:ext cx="84582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Key Assumptions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two goods can be produced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employment of resources available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Resources (</a:t>
            </a:r>
            <a:r>
              <a:rPr b="1" i="1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Ceteris Paribus</a:t>
            </a: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Technology (</a:t>
            </a:r>
            <a:r>
              <a:rPr b="1" i="1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Ceteris Paribus</a:t>
            </a: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7" name="Google Shape;4857;p688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